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4" r:id="rId5"/>
    <p:sldId id="257" r:id="rId6"/>
    <p:sldId id="258" r:id="rId7"/>
    <p:sldId id="261" r:id="rId8"/>
    <p:sldId id="260" r:id="rId9"/>
    <p:sldId id="269" r:id="rId10"/>
    <p:sldId id="270" r:id="rId11"/>
    <p:sldId id="271" r:id="rId12"/>
    <p:sldId id="267" r:id="rId13"/>
    <p:sldId id="272" r:id="rId14"/>
    <p:sldId id="262" r:id="rId15"/>
    <p:sldId id="268" r:id="rId16"/>
    <p:sldId id="25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DE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9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75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55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0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3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1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3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1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37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6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C5351-9565-4B5D-8EF2-9D94DB13AFF3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uGRiK2R05I&amp;t=2215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210 다락방 B" panose="02020603020101020101" pitchFamily="18" charset="-127"/>
                <a:ea typeface="210 다락방 B" panose="02020603020101020101" pitchFamily="18" charset="-127"/>
              </a:rPr>
              <a:t>턴제게임</a:t>
            </a:r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 그래픽 컨셉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58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애니메이션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2342" y="5731192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idle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6911" y="5731191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skill1, 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5437" y="573119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damage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60302" y="5731189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95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</a:t>
            </a:r>
            <a:r>
              <a:rPr lang="en-US" altLang="ko-KR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2</a:t>
            </a:r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 스킬</a:t>
            </a:r>
          </a:p>
        </p:txBody>
      </p:sp>
    </p:spTree>
    <p:extLst>
      <p:ext uri="{BB962C8B-B14F-4D97-AF65-F5344CB8AC3E}">
        <p14:creationId xmlns:p14="http://schemas.microsoft.com/office/powerpoint/2010/main" val="46288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UI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32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카드일러스트 </a:t>
            </a:r>
            <a:r>
              <a:rPr lang="en-US" altLang="ko-KR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10</a:t>
            </a:r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7566" y="996059"/>
            <a:ext cx="371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리스트 업로드 시 작업 시작</a:t>
            </a:r>
          </a:p>
        </p:txBody>
      </p:sp>
    </p:spTree>
    <p:extLst>
      <p:ext uri="{BB962C8B-B14F-4D97-AF65-F5344CB8AC3E}">
        <p14:creationId xmlns:p14="http://schemas.microsoft.com/office/powerpoint/2010/main" val="413081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몬스터</a:t>
            </a:r>
          </a:p>
        </p:txBody>
      </p:sp>
      <p:pic>
        <p:nvPicPr>
          <p:cNvPr id="3074" name="Picture 2" descr="포켓몬스터 - 나무위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6" y="1066483"/>
            <a:ext cx="3924652" cy="29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디지몬 어드벤처 - 나무위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66" y="1122680"/>
            <a:ext cx="6818286" cy="28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7566" y="4160521"/>
            <a:ext cx="401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포켓몬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디지몬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진화 전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같이 깜찍하고 귀여운 몬스터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066" y="4089400"/>
            <a:ext cx="2213610" cy="2213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206" y="5775961"/>
            <a:ext cx="401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층이 높아질 수록 비율이 늘어나고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대충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강해보이게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57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몬스터</a:t>
            </a:r>
            <a:r>
              <a:rPr lang="en-US" altLang="ko-KR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1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3874" y="401044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몬스터</a:t>
            </a:r>
            <a:r>
              <a:rPr lang="en-US" altLang="ko-KR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2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597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7566" y="939801"/>
            <a:ext cx="401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층마다 다른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마을컨셉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6" name="Picture 2" descr="메이플] 어느 마을에서나 바로 헤네시스 가는법! (ft. 프렌즈 스토리)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1324670"/>
            <a:ext cx="4947251" cy="251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7566" y="3912492"/>
            <a:ext cx="4016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도착하는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마을컨셉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22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35333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전체적인 그래픽 느낌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5742" y="5653069"/>
            <a:ext cx="5100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붕괴같은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카툰렌더링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방식을 활용한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감성 판타지</a:t>
            </a:r>
          </a:p>
        </p:txBody>
      </p:sp>
      <p:pic>
        <p:nvPicPr>
          <p:cNvPr id="1026" name="Picture 2" descr="원신 게임플레이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1509712"/>
            <a:ext cx="3412066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D진단/中게임 초강세⑤] 원신 충격파…그래도 믿을 곳은 빅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3543962"/>
            <a:ext cx="3412066" cy="19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미호요의 원신 vs 젤다의 전설 야숨 비교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40" y="1509712"/>
            <a:ext cx="341206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ameand.co.kr/news/photo/202107/8751_37773_254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40" y="3543962"/>
            <a:ext cx="341206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영원한 7일의 도시 국민트리 – 꿀팁 – 국민트리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17" y="1509712"/>
            <a:ext cx="3422884" cy="19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영원한 7일의 도시 - 기본 공략 노트 : 네이버 블로그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16" y="3543963"/>
            <a:ext cx="3422885" cy="19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45742" y="6150360"/>
            <a:ext cx="5100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6~7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등신</a:t>
            </a:r>
          </a:p>
        </p:txBody>
      </p:sp>
    </p:spTree>
    <p:extLst>
      <p:ext uri="{BB962C8B-B14F-4D97-AF65-F5344CB8AC3E}">
        <p14:creationId xmlns:p14="http://schemas.microsoft.com/office/powerpoint/2010/main" val="365352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35333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기술적 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7566" y="1035349"/>
            <a:ext cx="5100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카툰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방식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이펙트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윤정</a:t>
            </a:r>
          </a:p>
        </p:txBody>
      </p:sp>
    </p:spTree>
    <p:extLst>
      <p:ext uri="{BB962C8B-B14F-4D97-AF65-F5344CB8AC3E}">
        <p14:creationId xmlns:p14="http://schemas.microsoft.com/office/powerpoint/2010/main" val="245986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35333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전투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14" y="1317255"/>
            <a:ext cx="1664586" cy="36814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22214" y="4998720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스킬을 사용하는 캐릭터로 카메라 전환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6" y="1316285"/>
            <a:ext cx="6551467" cy="368243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97566" y="911755"/>
            <a:ext cx="6009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화면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(214) [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일곱개의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 대죄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] PC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버전 출시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!? - 1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레벨부터 천천히 구경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완전 초보입니다만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...?)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도움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!!!!!! - YouTube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7566" y="499872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비율은 좀더 크게</a:t>
            </a:r>
          </a:p>
        </p:txBody>
      </p:sp>
    </p:spTree>
    <p:extLst>
      <p:ext uri="{BB962C8B-B14F-4D97-AF65-F5344CB8AC3E}">
        <p14:creationId xmlns:p14="http://schemas.microsoft.com/office/powerpoint/2010/main" val="289710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353337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배경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194" y="5461778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 초원 배경에서 점점 마을로 이동</a:t>
            </a:r>
          </a:p>
        </p:txBody>
      </p:sp>
      <p:pic>
        <p:nvPicPr>
          <p:cNvPr id="1026" name="Picture 2" descr="원신 게임플레이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1509712"/>
            <a:ext cx="3412066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D진단/中게임 초강세⑤] 원신 충격파…그래도 믿을 곳은 빅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3543962"/>
            <a:ext cx="3412066" cy="19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미호요의 원신 vs 젤다의 전설 야숨 비교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40" y="1509712"/>
            <a:ext cx="341206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ameand.co.kr/news/photo/202107/8751_37773_254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40" y="3543962"/>
            <a:ext cx="341206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73716" y="1201935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3716" y="1509712"/>
            <a:ext cx="3570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땅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질감표현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가능하면 추가</a:t>
            </a:r>
          </a:p>
        </p:txBody>
      </p:sp>
    </p:spTree>
    <p:extLst>
      <p:ext uri="{BB962C8B-B14F-4D97-AF65-F5344CB8AC3E}">
        <p14:creationId xmlns:p14="http://schemas.microsoft.com/office/powerpoint/2010/main" val="385560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</a:t>
            </a:r>
            <a:r>
              <a:rPr lang="en-US" altLang="ko-KR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1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7566" y="1017959"/>
            <a:ext cx="3454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전사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두손검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제레온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같은 대검 컨셉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남성</a:t>
            </a:r>
          </a:p>
        </p:txBody>
      </p:sp>
      <p:pic>
        <p:nvPicPr>
          <p:cNvPr id="7178" name="Picture 10" descr="사이퍼즈] 제레온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" y="1911873"/>
            <a:ext cx="4099827" cy="316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357284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257433" y="1448846"/>
            <a:ext cx="89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메인컬러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66317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75350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84383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93416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7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애니메이션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2342" y="5731192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idle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6911" y="5731191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skill1, 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5437" y="573119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damage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60302" y="5731189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63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82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</a:t>
            </a:r>
            <a:r>
              <a:rPr lang="en-US" altLang="ko-KR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1</a:t>
            </a:r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 스킬</a:t>
            </a:r>
          </a:p>
        </p:txBody>
      </p:sp>
    </p:spTree>
    <p:extLst>
      <p:ext uri="{BB962C8B-B14F-4D97-AF65-F5344CB8AC3E}">
        <p14:creationId xmlns:p14="http://schemas.microsoft.com/office/powerpoint/2010/main" val="161707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566" y="401044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</a:t>
            </a:r>
            <a:r>
              <a:rPr lang="en-US" altLang="ko-KR" sz="2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2</a:t>
            </a:r>
            <a:endParaRPr lang="ko-KR" altLang="en-US" sz="2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566" y="101574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한국풍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566" y="1401824"/>
            <a:ext cx="351570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여캐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도사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무릉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복숭아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부채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마법사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부채를 휘두르면 복숭아 꽃이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몬스터에게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꽂힘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여성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퓨전 한복</a:t>
            </a:r>
          </a:p>
        </p:txBody>
      </p:sp>
      <p:pic>
        <p:nvPicPr>
          <p:cNvPr id="6" name="Picture 2" descr="환상의 낙원 무릉도원에서 불어오는 복숭아향기 '피치블라썸' | 텀블벅 - 크리에이터를 위한 크라우드펀딩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" y="3627585"/>
            <a:ext cx="2493432" cy="187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복숭아맛 쿠키 (오븐브레이크) | 쿠키런 위키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8" y="3541377"/>
            <a:ext cx="1998070" cy="199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357284" y="1878478"/>
            <a:ext cx="266910" cy="26691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57433" y="1448846"/>
            <a:ext cx="89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메인컬러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66317" y="1878478"/>
            <a:ext cx="266910" cy="266910"/>
          </a:xfrm>
          <a:prstGeom prst="rect">
            <a:avLst/>
          </a:prstGeom>
          <a:solidFill>
            <a:srgbClr val="FF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975350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84383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93416" y="1878478"/>
            <a:ext cx="266910" cy="266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https://i3.ruliweb.com/img/5/6/5/9/56599B0F4B38C3002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284" y="2711450"/>
            <a:ext cx="2807808" cy="342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55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203</Words>
  <Application>Microsoft Office PowerPoint</Application>
  <PresentationFormat>와이드스크린</PresentationFormat>
  <Paragraphs>56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210 다락방 B</vt:lpstr>
      <vt:lpstr>나눔스퀘어</vt:lpstr>
      <vt:lpstr>맑은 고딕</vt:lpstr>
      <vt:lpstr>Arial</vt:lpstr>
      <vt:lpstr>Office 테마</vt:lpstr>
      <vt:lpstr>턴제게임 그래픽 컨셉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박 상준</cp:lastModifiedBy>
  <cp:revision>44</cp:revision>
  <dcterms:created xsi:type="dcterms:W3CDTF">2023-01-08T12:32:08Z</dcterms:created>
  <dcterms:modified xsi:type="dcterms:W3CDTF">2023-01-09T14:15:17Z</dcterms:modified>
</cp:coreProperties>
</file>